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62" r:id="rId4"/>
    <p:sldId id="257" r:id="rId5"/>
    <p:sldId id="261" r:id="rId6"/>
    <p:sldId id="259" r:id="rId7"/>
    <p:sldId id="260" r:id="rId8"/>
    <p:sldId id="265" r:id="rId9"/>
    <p:sldId id="258" r:id="rId10"/>
    <p:sldId id="264" r:id="rId11"/>
    <p:sldId id="266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7721A-62B1-46B9-BA1F-0AD1CEB10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7B3C6E-5C52-427B-83AC-50196F923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78063E-E538-4988-993D-8D812657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C86094-DF97-4605-8418-99791447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2EB49D-7505-4A5A-927F-58529BD5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796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8CE66-7E78-49C0-BF30-EFEB2E77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4500E3A-2892-4B1A-978D-58A70B0F9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074904-B110-4F0D-81C3-9C44AC39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BD9AF0-019F-4849-9C06-D9D8A31B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1EBCA3-A0B9-4315-BC29-E1FCC055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884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71E375-2FC7-4BBB-828F-AA5BD66DA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A83C9F-4241-414D-9ED1-47FB6C3EC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DB5018-F71F-4CD9-8EF1-378CAC2F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F56A85-C603-4393-958C-06994D9E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368A08-E9AC-4A47-93F1-42DD7671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63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6AFEB-E0DC-4CA9-B20C-E330C07D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0B981C-878E-4CE3-AEBE-CD347FAC2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8A1552-A718-4912-B907-7C701A540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9500E3-B7E2-45F4-993B-C8E42DD7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04472-BE91-4091-B838-4EE0BE5C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05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D694-972C-4DA6-9D8A-655CC83F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C0C187-859E-4E7C-A5DB-5A29338D2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8CCE4-7DE5-4EF6-8712-AC269B58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B3F4F9-D869-4B43-81B5-0BCFE4BA0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EB804D-9420-4E40-A8DE-52B2953A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684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00D0C-348E-4C4E-B4C5-27F88332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44DC2F-4B3B-44CF-BD23-260DBF2270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A5A080-8144-4DC9-A2AC-EE3D029AD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493D9D-9AC3-4543-B6E2-0F37C9C86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44E053-2C8D-4181-9810-9E12AA7A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C2F8D8-3E55-4E20-B89F-53FA0279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78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65906-EBF0-42FB-B27E-B62556D9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42E1EF-A712-442C-A3AC-5084F667E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23E2A0-5FF6-4830-A157-83DF38CE0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87DD2A-F4D5-4968-94AA-21DF0F3B5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57811E-0B52-4D1E-8599-AECC3F80A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CBFAED4-5BE1-402F-968B-05916F86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6F68FD-B150-49DD-9E2F-86A3005EA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53DF93E-177B-4C25-AF15-4221BBDE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95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1BA32-D20D-4CAE-A526-E8610F92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51F239-C062-4C70-982D-6EF7FD930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151555-E864-4E6D-81EB-3381543F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A6DF12-027A-4C6A-B112-27314E5C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60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2850BF-05BF-45F6-BE8D-DA8D515DB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2F07546-1CD6-40A6-9957-3C0AFE424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DE7B6D-5AE2-4699-8019-5E46785C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4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85EB2-8FBD-4979-9DC1-4EE360C8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05788A-859A-40A6-B9E2-9BFD7B80B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96C0C6-01DE-4BC0-ACD6-D750AAC79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98D1DE-AC44-40A2-B5A4-6C31DDAE7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CDF1FE-B0B1-41ED-B567-FFE385A2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8E9648-EBEE-4785-BAB9-32BC9429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67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3D0A8-646C-48A2-A08D-0D742E92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02A472-4ECE-419C-B0DF-524A72FCC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C7CF65-7BE1-43DA-BD09-A91C07C96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808CCB-51E1-4800-AD3E-68D8F1C02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2819F0-9A3F-4F7A-A845-7EED103B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1F176E-971D-4AD5-825D-79979798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37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9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080809D-D039-4A4B-B347-23501DAA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9D48AA-ABCD-4C8C-ABC2-AF1ACE7FA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315FEA-112B-45F6-9699-1E8C3ED96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43DDD-34EE-49B9-8F7B-49CF80AEFC67}" type="datetimeFigureOut">
              <a:rPr lang="es-ES" smtClean="0"/>
              <a:t>08/02/2021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BBC545-4A09-4D9A-B5C5-2A81316C4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AB83A0-470E-4BEF-AFD2-5AB08242C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25D19-59EC-4ABE-8863-BE495518D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3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lopelon/ros-autonomous-robo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15D99-78CA-409D-AEEC-2F21FD39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Quien soy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039F21-9EDF-4790-B0F2-44A909F65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Socio fundador Icai club de robótica</a:t>
            </a:r>
          </a:p>
          <a:p>
            <a:r>
              <a:rPr lang="es-ES" dirty="0"/>
              <a:t>Estudiante ingeniería telecomunicaciones 3º</a:t>
            </a:r>
          </a:p>
          <a:p>
            <a:r>
              <a:rPr lang="es-ES" dirty="0"/>
              <a:t>https://www.instagram.com/p/B-FjbMahiKd/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3F34EB-6F27-46E0-BC7F-AC6C4B410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97" t="11539" r="2197" b="26712"/>
          <a:stretch/>
        </p:blipFill>
        <p:spPr>
          <a:xfrm>
            <a:off x="189085" y="3300575"/>
            <a:ext cx="2547697" cy="31923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DF34CA-B349-477D-9222-DD13AF7DF7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368" y="3429000"/>
            <a:ext cx="4353508" cy="24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56E2504-BDFB-4227-8A10-FD7913B96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4"/>
          <a:stretch/>
        </p:blipFill>
        <p:spPr bwMode="auto">
          <a:xfrm>
            <a:off x="7417153" y="3393645"/>
            <a:ext cx="4688162" cy="27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27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D9EDA-5641-4E5E-90F1-6D5688A1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err="1"/>
              <a:t>python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A55E4B-2025-448F-9C75-FDC54178A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87" y="1986471"/>
            <a:ext cx="5880154" cy="441309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784FE10-9DD8-4688-8B6A-74B2914E7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041" y="1986470"/>
            <a:ext cx="6161877" cy="44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FA23F-1FAA-4063-AE1A-BF117A34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 por la </a:t>
            </a:r>
            <a:r>
              <a:rPr lang="es-ES" dirty="0" err="1"/>
              <a:t>atencion</a:t>
            </a:r>
            <a:endParaRPr lang="es-ES" dirty="0"/>
          </a:p>
        </p:txBody>
      </p:sp>
      <p:pic>
        <p:nvPicPr>
          <p:cNvPr id="8" name="Marcador de contenido 7" descr="Imagen que contiene interior, cepillo de dientes, taza, lavabo&#10;&#10;Descripción generada automáticamente">
            <a:extLst>
              <a:ext uri="{FF2B5EF4-FFF2-40B4-BE49-F238E27FC236}">
                <a16:creationId xmlns:a16="http://schemas.microsoft.com/office/drawing/2014/main" id="{74284F92-C259-4951-BC24-8A0A4667A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59" y="1821455"/>
            <a:ext cx="5715714" cy="3215089"/>
          </a:xfrm>
        </p:spPr>
      </p:pic>
    </p:spTree>
    <p:extLst>
      <p:ext uri="{BB962C8B-B14F-4D97-AF65-F5344CB8AC3E}">
        <p14:creationId xmlns:p14="http://schemas.microsoft.com/office/powerpoint/2010/main" val="250819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6207C-07C1-4F5C-9EB6-3434AF5055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99D578-C77A-4D95-A4FB-598F41821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4843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Sistema operativo (Framework)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Patrón Reactor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Distribuido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Melodic</a:t>
            </a:r>
            <a:r>
              <a:rPr lang="es-ES" dirty="0"/>
              <a:t>, </a:t>
            </a:r>
            <a:r>
              <a:rPr lang="es-ES" dirty="0" err="1"/>
              <a:t>kinetic</a:t>
            </a:r>
            <a:r>
              <a:rPr lang="es-ES" dirty="0"/>
              <a:t>, lunar, </a:t>
            </a:r>
            <a:r>
              <a:rPr lang="es-ES" dirty="0" err="1"/>
              <a:t>groovy</a:t>
            </a:r>
            <a:r>
              <a:rPr lang="es-ES" dirty="0"/>
              <a:t>….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C++, </a:t>
            </a:r>
            <a:r>
              <a:rPr lang="es-ES" dirty="0" err="1"/>
              <a:t>python</a:t>
            </a:r>
            <a:endParaRPr lang="es-ES" dirty="0"/>
          </a:p>
        </p:txBody>
      </p:sp>
      <p:pic>
        <p:nvPicPr>
          <p:cNvPr id="1026" name="Picture 2" descr="Resultado de imagen de ros logo">
            <a:extLst>
              <a:ext uri="{FF2B5EF4-FFF2-40B4-BE49-F238E27FC236}">
                <a16:creationId xmlns:a16="http://schemas.microsoft.com/office/drawing/2014/main" id="{B6F61DAE-FCCA-4F39-94D8-68D4BD8C8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6" y="917395"/>
            <a:ext cx="6071117" cy="161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6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4F3C3C-5359-4354-9EE2-395B88010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s-ES" sz="4000" dirty="0"/>
              <a:t>Elementos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30FD45-5969-494F-BED6-915EE3B53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s-ES" sz="2000" dirty="0" err="1"/>
              <a:t>Nodes</a:t>
            </a:r>
            <a:endParaRPr lang="es-ES" sz="2000" dirty="0"/>
          </a:p>
          <a:p>
            <a:r>
              <a:rPr lang="es-ES" sz="2000" dirty="0" err="1"/>
              <a:t>Topic</a:t>
            </a:r>
            <a:endParaRPr lang="es-ES" sz="2000" dirty="0"/>
          </a:p>
          <a:p>
            <a:r>
              <a:rPr lang="es-ES" sz="2000" dirty="0"/>
              <a:t>Ros Master</a:t>
            </a:r>
          </a:p>
          <a:p>
            <a:r>
              <a:rPr lang="es-ES" sz="2000" dirty="0"/>
              <a:t>Externo</a:t>
            </a:r>
          </a:p>
        </p:txBody>
      </p:sp>
      <p:pic>
        <p:nvPicPr>
          <p:cNvPr id="5126" name="Picture 6" descr="Resultado de imagen de explicacion of topics ros">
            <a:extLst>
              <a:ext uri="{FF2B5EF4-FFF2-40B4-BE49-F238E27FC236}">
                <a16:creationId xmlns:a16="http://schemas.microsoft.com/office/drawing/2014/main" id="{D924078C-B388-48B8-BB4E-B5253AB6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8" y="2966324"/>
            <a:ext cx="5167185" cy="262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explicacion of topics ros">
            <a:extLst>
              <a:ext uri="{FF2B5EF4-FFF2-40B4-BE49-F238E27FC236}">
                <a16:creationId xmlns:a16="http://schemas.microsoft.com/office/drawing/2014/main" id="{C6F15445-AA4A-49F1-B81C-CA5295849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394" y="3127798"/>
            <a:ext cx="5167185" cy="229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6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1A7F9-71D2-49FB-8CDF-6F069AE4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7C7CE6-68D4-4C4D-832D-AEA33B790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Catkin</a:t>
            </a:r>
            <a:endParaRPr lang="es-ES" dirty="0"/>
          </a:p>
          <a:p>
            <a:r>
              <a:rPr lang="es-ES" dirty="0" err="1"/>
              <a:t>Rviz</a:t>
            </a:r>
            <a:endParaRPr lang="es-ES" dirty="0"/>
          </a:p>
          <a:p>
            <a:r>
              <a:rPr lang="es-ES" dirty="0"/>
              <a:t>Gazebo</a:t>
            </a:r>
          </a:p>
          <a:p>
            <a:r>
              <a:rPr lang="es-ES" dirty="0" err="1"/>
              <a:t>Rosbag</a:t>
            </a:r>
            <a:endParaRPr lang="es-ES" dirty="0"/>
          </a:p>
          <a:p>
            <a:r>
              <a:rPr lang="es-ES" dirty="0" err="1"/>
              <a:t>Roslaunch</a:t>
            </a:r>
            <a:endParaRPr lang="es-ES" dirty="0"/>
          </a:p>
          <a:p>
            <a:r>
              <a:rPr lang="es-ES" dirty="0" err="1"/>
              <a:t>Rosbash</a:t>
            </a:r>
            <a:endParaRPr lang="es-ES" dirty="0"/>
          </a:p>
          <a:p>
            <a:endParaRPr lang="es-ES" dirty="0"/>
          </a:p>
        </p:txBody>
      </p:sp>
      <p:pic>
        <p:nvPicPr>
          <p:cNvPr id="4098" name="Picture 2" descr="Resultado de imagen de gazebo ros">
            <a:extLst>
              <a:ext uri="{FF2B5EF4-FFF2-40B4-BE49-F238E27FC236}">
                <a16:creationId xmlns:a16="http://schemas.microsoft.com/office/drawing/2014/main" id="{BE6290DE-86BB-4A4A-9AAA-876E0068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17" y="148789"/>
            <a:ext cx="5484845" cy="308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de rvizros">
            <a:extLst>
              <a:ext uri="{FF2B5EF4-FFF2-40B4-BE49-F238E27FC236}">
                <a16:creationId xmlns:a16="http://schemas.microsoft.com/office/drawing/2014/main" id="{C7E469A8-ED5F-4E76-AD15-D3FF07772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17" y="3232586"/>
            <a:ext cx="5484845" cy="354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23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361A6-BED5-45C7-AE50-937DAED0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Librerías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240AC7-C7D6-46D8-9B2B-0AA2E5D1C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Hector</a:t>
            </a:r>
            <a:r>
              <a:rPr lang="es-ES" dirty="0"/>
              <a:t> </a:t>
            </a:r>
            <a:r>
              <a:rPr lang="es-ES" dirty="0" err="1"/>
              <a:t>slam</a:t>
            </a:r>
            <a:endParaRPr lang="es-ES" dirty="0"/>
          </a:p>
          <a:p>
            <a:r>
              <a:rPr lang="es-ES" dirty="0" err="1"/>
              <a:t>Gmapping</a:t>
            </a:r>
            <a:endParaRPr lang="es-ES" dirty="0"/>
          </a:p>
          <a:p>
            <a:r>
              <a:rPr lang="es-ES" dirty="0" err="1"/>
              <a:t>Rosserial</a:t>
            </a:r>
            <a:r>
              <a:rPr lang="es-ES" dirty="0"/>
              <a:t> </a:t>
            </a:r>
          </a:p>
          <a:p>
            <a:r>
              <a:rPr lang="es-ES" dirty="0" err="1"/>
              <a:t>Navigation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026" name="Picture 2" descr="Resultado de imagen de hector slam">
            <a:extLst>
              <a:ext uri="{FF2B5EF4-FFF2-40B4-BE49-F238E27FC236}">
                <a16:creationId xmlns:a16="http://schemas.microsoft.com/office/drawing/2014/main" id="{C46E45C7-22A5-4517-BD5E-262AAA5FA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50" y="365125"/>
            <a:ext cx="5963844" cy="365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CC77CC3-ED05-4C82-9402-D77EBD4B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50" y="3825272"/>
            <a:ext cx="5963844" cy="29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7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826238-5CDE-43FD-8542-7BE139BD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Transformaciones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EDB2DD-07C1-454F-856E-63090234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710036"/>
            <a:ext cx="5828261" cy="3249254"/>
          </a:xfrm>
          <a:prstGeom prst="rect">
            <a:avLst/>
          </a:prstGeom>
        </p:spPr>
      </p:pic>
      <p:pic>
        <p:nvPicPr>
          <p:cNvPr id="2050" name="Picture 2" descr="Resultado de imagen de tf tree ros">
            <a:extLst>
              <a:ext uri="{FF2B5EF4-FFF2-40B4-BE49-F238E27FC236}">
                <a16:creationId xmlns:a16="http://schemas.microsoft.com/office/drawing/2014/main" id="{CFC67480-27AA-4C60-91EC-18B0AF1AB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118013"/>
            <a:ext cx="5828261" cy="24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26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F7168C-1DC8-42D8-B8C5-1A12950A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Resultado de imagen de quaternions meaning">
            <a:extLst>
              <a:ext uri="{FF2B5EF4-FFF2-40B4-BE49-F238E27FC236}">
                <a16:creationId xmlns:a16="http://schemas.microsoft.com/office/drawing/2014/main" id="{8BBE83A1-FB5C-4E67-AD0C-790DEF3A87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2" r="2" b="13203"/>
          <a:stretch/>
        </p:blipFill>
        <p:spPr bwMode="auto">
          <a:xfrm>
            <a:off x="198744" y="1669554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tf tree ros">
            <a:extLst>
              <a:ext uri="{FF2B5EF4-FFF2-40B4-BE49-F238E27FC236}">
                <a16:creationId xmlns:a16="http://schemas.microsoft.com/office/drawing/2014/main" id="{F79593DE-A409-4D85-95DA-1D7653F3D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3" b="3"/>
          <a:stretch/>
        </p:blipFill>
        <p:spPr bwMode="auto">
          <a:xfrm>
            <a:off x="6099272" y="1669553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04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50EB4-2CE5-4F83-B12A-0554E9E1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Mensajes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3732F3-0BC1-42B8-80DD-DD8A24CDA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Float</a:t>
            </a:r>
            <a:r>
              <a:rPr lang="es-ES" dirty="0"/>
              <a:t>, </a:t>
            </a:r>
            <a:r>
              <a:rPr lang="es-ES" dirty="0" err="1"/>
              <a:t>Int</a:t>
            </a:r>
            <a:r>
              <a:rPr lang="es-ES" dirty="0"/>
              <a:t>, </a:t>
            </a:r>
            <a:r>
              <a:rPr lang="es-ES" dirty="0" err="1"/>
              <a:t>String</a:t>
            </a:r>
            <a:r>
              <a:rPr lang="es-ES" dirty="0"/>
              <a:t>, Time……</a:t>
            </a:r>
          </a:p>
          <a:p>
            <a:r>
              <a:rPr lang="es-ES" dirty="0"/>
              <a:t>Twist</a:t>
            </a:r>
          </a:p>
          <a:p>
            <a:r>
              <a:rPr lang="es-ES" dirty="0" err="1"/>
              <a:t>Odometry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8E72C6-31AE-4266-90ED-EB1DEE0F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6267450" cy="20669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CF4A64-0BBE-4E3B-A643-B0B7B315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555" y="564626"/>
            <a:ext cx="4332320" cy="55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84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02696-589E-44B8-A641-481D166D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Directorios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9830DF-A91C-440E-8723-064C3FC3D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https://github.com/rulopelon/ros-autonomous-robot</a:t>
            </a:r>
            <a:endParaRPr lang="es-ES" dirty="0"/>
          </a:p>
          <a:p>
            <a:r>
              <a:rPr lang="es-ES" dirty="0"/>
              <a:t>Compilado y sin compilar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80287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95</Words>
  <Application>Microsoft Office PowerPoint</Application>
  <PresentationFormat>Panorámica</PresentationFormat>
  <Paragraphs>36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Quien soy</vt:lpstr>
      <vt:lpstr>Presentación de PowerPoint</vt:lpstr>
      <vt:lpstr>Elementos </vt:lpstr>
      <vt:lpstr>Herramientas</vt:lpstr>
      <vt:lpstr>Librerías</vt:lpstr>
      <vt:lpstr>Transformaciones </vt:lpstr>
      <vt:lpstr>Presentación de PowerPoint</vt:lpstr>
      <vt:lpstr>Mensajes</vt:lpstr>
      <vt:lpstr>Directorios</vt:lpstr>
      <vt:lpstr>Ejemplo python</vt:lpstr>
      <vt:lpstr>Gracias por la atencion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Raúl González Gómez</dc:creator>
  <cp:lastModifiedBy>Raúl González Gómez</cp:lastModifiedBy>
  <cp:revision>10</cp:revision>
  <dcterms:created xsi:type="dcterms:W3CDTF">2021-02-04T10:44:06Z</dcterms:created>
  <dcterms:modified xsi:type="dcterms:W3CDTF">2021-02-08T10:33:39Z</dcterms:modified>
</cp:coreProperties>
</file>